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Prata" panose="020B0604020202020204" charset="0"/>
      <p:regular r:id="rId15"/>
    </p:embeddedFont>
    <p:embeddedFont>
      <p:font typeface="Raleway" pitchFamily="2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2" d="100"/>
          <a:sy n="52" d="100"/>
        </p:scale>
        <p:origin x="88" y="4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2611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27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300" y="1437561"/>
            <a:ext cx="7777401" cy="3368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EqualEye: Empowering Communities to Detect and Respond to Gender-Based Violence</a:t>
            </a:r>
            <a:endParaRPr lang="en-US" sz="5300" dirty="0"/>
          </a:p>
        </p:txBody>
      </p:sp>
      <p:sp>
        <p:nvSpPr>
          <p:cNvPr id="4" name="Text 1"/>
          <p:cNvSpPr/>
          <p:nvPr/>
        </p:nvSpPr>
        <p:spPr>
          <a:xfrm>
            <a:off x="683300" y="5098375"/>
            <a:ext cx="7777401" cy="93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EqualEye is a revolutionary platform that empowers local communities to identify and address gender-based violence through real-time reporting and coordinated response.</a:t>
            </a:r>
            <a:endParaRPr lang="en-US" sz="15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E77F2B-1826-4A5B-8B3D-543C52005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3418" y="1"/>
            <a:ext cx="6076981" cy="8148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688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is EqualEye?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31294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958108"/>
            <a:ext cx="33673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Comprehensive Solution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448526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EqualEye provides a holistic approach to addressing gender-based violence, from detection to intervention and support.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2731294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7655481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Community-Driven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481" y="3448526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platform leverages local knowledge and engagement to create tailored solutions for each community.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990862"/>
            <a:ext cx="64080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1020604" y="5217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Reporting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5708094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Victims and witnesses can report incidents immediately through the user-friendly mobile app.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990862"/>
            <a:ext cx="64080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13" name="Text 11"/>
          <p:cNvSpPr/>
          <p:nvPr/>
        </p:nvSpPr>
        <p:spPr>
          <a:xfrm>
            <a:off x="7655481" y="5217676"/>
            <a:ext cx="31026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Coordinated Response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55481" y="5708094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EqualEye coordinates with local authorities and support services to ensure swift and effective intervention 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3688"/>
            <a:ext cx="59345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How EqualEye Works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695944"/>
            <a:ext cx="13042821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4" name="Shape 2"/>
          <p:cNvSpPr/>
          <p:nvPr/>
        </p:nvSpPr>
        <p:spPr>
          <a:xfrm>
            <a:off x="3982522" y="3902154"/>
            <a:ext cx="30480" cy="79379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5" name="Shape 3"/>
          <p:cNvSpPr/>
          <p:nvPr/>
        </p:nvSpPr>
        <p:spPr>
          <a:xfrm>
            <a:off x="3742611" y="4440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4"/>
          <p:cNvSpPr/>
          <p:nvPr/>
        </p:nvSpPr>
        <p:spPr>
          <a:xfrm>
            <a:off x="3939064" y="4525804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580084" y="20960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Report Incidents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2586514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Victims and witnesses can report gender-based violence through the EqualEye mobile app, providing crucial details and evidence.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299841" y="4695944"/>
            <a:ext cx="30480" cy="79379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10" name="Shape 8"/>
          <p:cNvSpPr/>
          <p:nvPr/>
        </p:nvSpPr>
        <p:spPr>
          <a:xfrm>
            <a:off x="7059930" y="4440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1" name="Text 9"/>
          <p:cNvSpPr/>
          <p:nvPr/>
        </p:nvSpPr>
        <p:spPr>
          <a:xfrm>
            <a:off x="7210782" y="4525804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5854779" y="5716667"/>
            <a:ext cx="29207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Coordinate Response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4337923" y="6207085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EqualEye alerts local authorities and support services, coordinating a swift and effective intervention to address the reported incident.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10617279" y="3902154"/>
            <a:ext cx="30480" cy="79379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15" name="Shape 13"/>
          <p:cNvSpPr/>
          <p:nvPr/>
        </p:nvSpPr>
        <p:spPr>
          <a:xfrm>
            <a:off x="10377368" y="4440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6" name="Text 14"/>
          <p:cNvSpPr/>
          <p:nvPr/>
        </p:nvSpPr>
        <p:spPr>
          <a:xfrm>
            <a:off x="10527030" y="4525804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9017794" y="2096095"/>
            <a:ext cx="32295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Empower Communities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55362" y="2586514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platform also provides resources and training to equip communities with the knowledge and tools to prevent and respond to gender-based violence.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6814"/>
            <a:ext cx="5486400" cy="77759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0036"/>
            <a:ext cx="69812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Features of EqualEye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28897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Intuitive Reporting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57318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User-friendly mobile app for quick and easy incident reporting.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228897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Rapid Response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357318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Immediate alerts to authorities and support services.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97943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773222"/>
            <a:ext cx="33837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Community Engagement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6263640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Resources and training to empower local communities.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8421" y="497943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28421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228421" y="6263640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Analytics and reporting to identify trends and inform interventions.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4312"/>
            <a:ext cx="5486400" cy="7800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6494" y="590788"/>
            <a:ext cx="7643813" cy="1339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Impact of EqualEye in Local Communities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36494" y="2492812"/>
            <a:ext cx="482203" cy="48220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422112" y="2573179"/>
            <a:ext cx="110966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6933009" y="2492812"/>
            <a:ext cx="267902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Increased Reporting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933009" y="2956203"/>
            <a:ext cx="3018234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EqualEye has led to a significant increase in the reporting of gender-based violence, enabling more victims to seek help.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65556" y="2492812"/>
            <a:ext cx="482203" cy="48220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10308074" y="2573179"/>
            <a:ext cx="197168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10862072" y="2492812"/>
            <a:ext cx="267902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Improved Response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0862072" y="2956203"/>
            <a:ext cx="3018234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Coordinated intervention and support services have resulted in more effective and timely assistance for victims.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36494" y="5126117"/>
            <a:ext cx="482203" cy="48220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6377940" y="5206484"/>
            <a:ext cx="199311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6933009" y="5126117"/>
            <a:ext cx="3018234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Community Empowerment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933009" y="5924312"/>
            <a:ext cx="3018234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Ongoing education and training have empowered local communities to take an active role in prevention and response.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10165556" y="5126117"/>
            <a:ext cx="482203" cy="48220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10312598" y="5206484"/>
            <a:ext cx="188119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10862072" y="5126117"/>
            <a:ext cx="2938820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Data-Driven Strategies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10862072" y="5589508"/>
            <a:ext cx="3018234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Analytics and insights from the platform have informed targeted interventions and policy changes.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69750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Partnering with EqualEye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 Municipalities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EqualEye partners with local governments to implement comprehensive solutions tailored to the unique needs of each community.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35157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 NGOs and Nonprofits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Collaboration with EqualEye enhances the reach and impact of organizations dedicated to addressing gender-based violence.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 Businesses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Corporate partnerships with EqualEye demonstrate a commitment to social responsibility and support for local communities.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34032"/>
            <a:ext cx="90132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Success Stories and Testimonials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127" y="3983474"/>
            <a:ext cx="127516" cy="1700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33951" y="3896439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Empowering Women in Rural Communities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127" y="4601528"/>
            <a:ext cx="127516" cy="1700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33951" y="4514493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Engaging Youth in Prevention Efforts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127" y="5219581"/>
            <a:ext cx="127516" cy="1700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133951" y="5132546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Strengthening Collaborative Responses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2787968"/>
            <a:ext cx="89775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Get Started with EqualEye Today</a:t>
            </a:r>
            <a:endParaRPr lang="en-US" sz="4450" dirty="0"/>
          </a:p>
        </p:txBody>
      </p:sp>
      <p:sp>
        <p:nvSpPr>
          <p:cNvPr id="7" name="Text 2"/>
          <p:cNvSpPr/>
          <p:nvPr/>
        </p:nvSpPr>
        <p:spPr>
          <a:xfrm>
            <a:off x="793790" y="471582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Join the movement to create safer and more inclusive communities. Discover how EqualEye can empower your local community to detect and respond to gender-based violence.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431</Words>
  <Application>Microsoft Office PowerPoint</Application>
  <PresentationFormat>Custom</PresentationFormat>
  <Paragraphs>64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Raleway</vt:lpstr>
      <vt:lpstr>Calibri</vt:lpstr>
      <vt:lpstr>Prata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7</cp:revision>
  <dcterms:created xsi:type="dcterms:W3CDTF">2024-11-12T11:51:08Z</dcterms:created>
  <dcterms:modified xsi:type="dcterms:W3CDTF">2024-11-15T15:21:15Z</dcterms:modified>
</cp:coreProperties>
</file>